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8" r:id="rId4"/>
    <p:sldId id="262" r:id="rId5"/>
    <p:sldId id="259" r:id="rId6"/>
    <p:sldId id="260" r:id="rId7"/>
    <p:sldId id="263" r:id="rId8"/>
    <p:sldId id="264" r:id="rId9"/>
    <p:sldId id="265" r:id="rId10"/>
    <p:sldId id="266" r:id="rId11"/>
    <p:sldId id="271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709" autoAdjust="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newsfla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обои Фон, вектор, минимализм, изгибы, светлый 1920x1080 477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64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071538" y="1357298"/>
            <a:ext cx="7642413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Морское</a:t>
            </a:r>
          </a:p>
          <a:p>
            <a:pPr algn="ctr"/>
            <a:r>
              <a:rPr lang="ru-RU" sz="9600" b="1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путешествие</a:t>
            </a:r>
            <a:endParaRPr lang="ru-RU" sz="9600" b="1" dirty="0">
              <a:ln w="19050">
                <a:solidFill>
                  <a:schemeClr val="tx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DoM\Рабочий стол\настя\картинки\слайд 1.jpg"/>
          <p:cNvPicPr>
            <a:picLocks noChangeAspect="1" noChangeArrowheads="1"/>
          </p:cNvPicPr>
          <p:nvPr/>
        </p:nvPicPr>
        <p:blipFill>
          <a:blip r:embed="rId2"/>
          <a:srcRect t="6054" b="605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обои Фон, вектор, минимализм, изгибы, светлый 1920x1080 477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428728" y="785794"/>
            <a:ext cx="692945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за дивная лошадка? </a:t>
            </a:r>
            <a:endParaRPr kumimoji="0" lang="ru-RU" sz="40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Очень странные повадки: </a:t>
            </a:r>
            <a:endParaRPr kumimoji="0" lang="ru-RU" sz="40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Конь не сеет и не пашет </a:t>
            </a:r>
            <a:endParaRPr kumimoji="0" lang="ru-RU" sz="40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 водой с рыбёшкой пляшет. </a:t>
            </a:r>
            <a:endParaRPr kumimoji="0" lang="ru-RU" sz="40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Назови его дружок: </a:t>
            </a:r>
            <a:endParaRPr kumimoji="0" lang="ru-RU" sz="40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Рыбок друг … </a:t>
            </a:r>
            <a:endParaRPr kumimoji="0" lang="ru-RU" sz="40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DoM\Рабочий стол\настя\картинки\конкк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4143372" y="4857760"/>
            <a:ext cx="48417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Морской конёк</a:t>
            </a:r>
            <a:endParaRPr lang="ru-RU" sz="54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обои Фон, вектор, минимализм, изгибы, светлый 1920x1080 477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9" descr="C:\Documents and Settings\DoM\Рабочий стол\настя\картинки\Sheet130.jpg"/>
          <p:cNvPicPr>
            <a:picLocks noChangeAspect="1" noChangeArrowheads="1"/>
          </p:cNvPicPr>
          <p:nvPr/>
        </p:nvPicPr>
        <p:blipFill>
          <a:blip r:embed="rId3"/>
          <a:srcRect l="12484" t="49887" r="67820" b="9297"/>
          <a:stretch>
            <a:fillRect/>
          </a:stretch>
        </p:blipFill>
        <p:spPr bwMode="auto">
          <a:xfrm>
            <a:off x="357158" y="357166"/>
            <a:ext cx="1500198" cy="192882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7" descr="C:\Documents and Settings\DoM\Рабочий стол\настя\картинки\Sheet130.jpg"/>
          <p:cNvPicPr>
            <a:picLocks noChangeAspect="1" noChangeArrowheads="1"/>
          </p:cNvPicPr>
          <p:nvPr/>
        </p:nvPicPr>
        <p:blipFill>
          <a:blip r:embed="rId3"/>
          <a:srcRect l="60963" t="2900" r="17465" b="67124"/>
          <a:stretch>
            <a:fillRect/>
          </a:stretch>
        </p:blipFill>
        <p:spPr bwMode="auto">
          <a:xfrm>
            <a:off x="2571736" y="857232"/>
            <a:ext cx="1428760" cy="20717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4" descr="C:\Documents and Settings\DoM\Рабочий стол\настя\картинки\Sheet130.jpg"/>
          <p:cNvPicPr>
            <a:picLocks noChangeAspect="1" noChangeArrowheads="1"/>
          </p:cNvPicPr>
          <p:nvPr/>
        </p:nvPicPr>
        <p:blipFill>
          <a:blip r:embed="rId3"/>
          <a:srcRect l="40244" t="30137" r="41463" b="36986"/>
          <a:stretch>
            <a:fillRect/>
          </a:stretch>
        </p:blipFill>
        <p:spPr bwMode="auto">
          <a:xfrm>
            <a:off x="5000628" y="928670"/>
            <a:ext cx="1428760" cy="20002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Picture 4" descr="C:\Documents and Settings\DoM\Рабочий стол\настя\картинки\Sheet130.jpg"/>
          <p:cNvPicPr>
            <a:picLocks noChangeAspect="1" noChangeArrowheads="1"/>
          </p:cNvPicPr>
          <p:nvPr/>
        </p:nvPicPr>
        <p:blipFill>
          <a:blip r:embed="rId3"/>
          <a:srcRect l="40244" t="30137" r="41463" b="36986"/>
          <a:stretch>
            <a:fillRect/>
          </a:stretch>
        </p:blipFill>
        <p:spPr bwMode="auto">
          <a:xfrm>
            <a:off x="357158" y="2928934"/>
            <a:ext cx="1428760" cy="20717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icture 5" descr="C:\Documents and Settings\DoM\Рабочий стол\настя\картинки\Sheet130.jpg"/>
          <p:cNvPicPr>
            <a:picLocks noChangeAspect="1" noChangeArrowheads="1"/>
          </p:cNvPicPr>
          <p:nvPr/>
        </p:nvPicPr>
        <p:blipFill>
          <a:blip r:embed="rId3"/>
          <a:srcRect l="66581" t="46575" r="9112" b="13699"/>
          <a:stretch>
            <a:fillRect/>
          </a:stretch>
        </p:blipFill>
        <p:spPr bwMode="auto">
          <a:xfrm>
            <a:off x="7358082" y="285728"/>
            <a:ext cx="1428760" cy="22145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Picture 6" descr="C:\Documents and Settings\DoM\Рабочий стол\настя\картинки\Sheet130.jpg"/>
          <p:cNvPicPr>
            <a:picLocks noChangeAspect="1" noChangeArrowheads="1"/>
          </p:cNvPicPr>
          <p:nvPr/>
        </p:nvPicPr>
        <p:blipFill>
          <a:blip r:embed="rId3"/>
          <a:srcRect l="34994" t="2778" r="49062" b="68055"/>
          <a:stretch>
            <a:fillRect/>
          </a:stretch>
        </p:blipFill>
        <p:spPr bwMode="auto">
          <a:xfrm>
            <a:off x="2571736" y="4357694"/>
            <a:ext cx="1571636" cy="22145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Picture 10" descr="C:\Documents and Settings\DoM\Рабочий стол\настя\картинки\Sheet130.jpg"/>
          <p:cNvPicPr>
            <a:picLocks noChangeAspect="1" noChangeArrowheads="1"/>
          </p:cNvPicPr>
          <p:nvPr/>
        </p:nvPicPr>
        <p:blipFill>
          <a:blip r:embed="rId3"/>
          <a:srcRect l="43435" t="64155" r="34994" b="-1833"/>
          <a:stretch>
            <a:fillRect/>
          </a:stretch>
        </p:blipFill>
        <p:spPr bwMode="auto">
          <a:xfrm>
            <a:off x="4857752" y="4429132"/>
            <a:ext cx="1643074" cy="21431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Picture 8" descr="C:\Documents and Settings\DoM\Рабочий стол\настя\картинки\Sheet130.jpg"/>
          <p:cNvPicPr>
            <a:picLocks noChangeAspect="1" noChangeArrowheads="1"/>
          </p:cNvPicPr>
          <p:nvPr/>
        </p:nvPicPr>
        <p:blipFill>
          <a:blip r:embed="rId3"/>
          <a:srcRect l="9670" t="9174" r="67820" b="54128"/>
          <a:stretch>
            <a:fillRect/>
          </a:stretch>
        </p:blipFill>
        <p:spPr bwMode="auto">
          <a:xfrm>
            <a:off x="7286644" y="3643314"/>
            <a:ext cx="1500198" cy="20002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4" name="Прямоугольник 13"/>
          <p:cNvSpPr/>
          <p:nvPr/>
        </p:nvSpPr>
        <p:spPr>
          <a:xfrm>
            <a:off x="2361554" y="2967335"/>
            <a:ext cx="46393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Найди пару</a:t>
            </a:r>
            <a:endParaRPr lang="ru-RU" sz="5400" b="1" cap="none" spc="0" dirty="0">
              <a:ln w="19050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обои Фон, вектор, минимализм, изгибы, светлый 1920x1080 477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1071538" y="357166"/>
            <a:ext cx="721523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вам, дети всем знаком,</a:t>
            </a:r>
            <a:b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Хоть живу на дне морском.</a:t>
            </a:r>
            <a:b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море или океане,</a:t>
            </a:r>
            <a:b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Добр иль зол? – Судите сами!</a:t>
            </a:r>
            <a:b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Щупальца, в присосках весь,</a:t>
            </a:r>
            <a:b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Восемь ног, не пять не шесть.</a:t>
            </a:r>
            <a:b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Может кто-то скажет: «Много!»,</a:t>
            </a:r>
            <a:b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 как раз, для …</a:t>
            </a:r>
            <a:endParaRPr lang="ru-RU" sz="4000" dirty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7" name="Picture 11" descr="C:\Documents and Settings\DoM\Рабочий стол\настя\картинки\12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5214910" y="785794"/>
            <a:ext cx="39290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noFill/>
                  <a:prstDash val="solid"/>
                </a:ln>
                <a:solidFill>
                  <a:srgbClr val="FFC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Осьминог</a:t>
            </a:r>
            <a:endParaRPr lang="ru-RU" sz="5400" b="1" cap="none" spc="50" dirty="0">
              <a:ln w="12700" cmpd="sng">
                <a:noFill/>
                <a:prstDash val="solid"/>
              </a:ln>
              <a:solidFill>
                <a:srgbClr val="FFC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обои Фон, вектор, минимализм, изгибы, светлый 1920x1080 477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571736" y="1285860"/>
            <a:ext cx="478631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Где-то в море без дорог</a:t>
            </a:r>
            <a:endParaRPr kumimoji="0" lang="ru-RU" sz="3200" b="0" i="0" u="none" strike="noStrike" cap="none" normalizeH="0" baseline="0" dirty="0" smtClean="0">
              <a:ln>
                <a:solidFill>
                  <a:srgbClr val="002060"/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Ходит-бродит осьминог.</a:t>
            </a:r>
            <a:endParaRPr kumimoji="0" lang="ru-RU" sz="3200" b="0" i="0" u="none" strike="noStrike" cap="none" normalizeH="0" baseline="0" dirty="0" smtClean="0">
              <a:ln>
                <a:solidFill>
                  <a:srgbClr val="002060"/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кипящая волна осьминогу не страшна!</a:t>
            </a:r>
            <a:endParaRPr kumimoji="0" lang="ru-RU" sz="3200" b="0" i="0" u="none" strike="noStrike" cap="none" normalizeH="0" baseline="0" dirty="0" smtClean="0">
              <a:ln>
                <a:solidFill>
                  <a:srgbClr val="002060"/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 боксер, он и штангист.</a:t>
            </a:r>
            <a:endParaRPr kumimoji="0" lang="ru-RU" sz="3200" b="0" i="0" u="none" strike="noStrike" cap="none" normalizeH="0" baseline="0" dirty="0" smtClean="0">
              <a:ln>
                <a:solidFill>
                  <a:srgbClr val="002060"/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 бегун и футболист.</a:t>
            </a:r>
            <a:endParaRPr kumimoji="0" lang="ru-RU" sz="3200" b="0" i="0" u="none" strike="noStrike" cap="none" normalizeH="0" baseline="0" dirty="0" smtClean="0">
              <a:ln>
                <a:solidFill>
                  <a:srgbClr val="002060"/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 плывет через моря.</a:t>
            </a:r>
            <a:endParaRPr kumimoji="0" lang="ru-RU" sz="3200" b="0" i="0" u="none" strike="noStrike" cap="none" normalizeH="0" baseline="0" dirty="0" smtClean="0">
              <a:ln>
                <a:solidFill>
                  <a:srgbClr val="002060"/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Всюду у него друзья.</a:t>
            </a:r>
            <a:endParaRPr kumimoji="0" lang="ru-RU" sz="3200" b="0" i="0" u="none" strike="noStrike" cap="none" normalizeH="0" baseline="0" dirty="0" smtClean="0">
              <a:ln>
                <a:solidFill>
                  <a:srgbClr val="002060"/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43240" y="285728"/>
            <a:ext cx="38964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Физминутка</a:t>
            </a:r>
            <a:endParaRPr lang="ru-RU" sz="5400" b="1" cap="none" spc="0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 descr="C:\Documents and Settings\DoM\Рабочий стол\настя\картинки\paul-brent-seafriends-octopus.jpg"/>
          <p:cNvPicPr>
            <a:picLocks noChangeAspect="1" noChangeArrowheads="1"/>
          </p:cNvPicPr>
          <p:nvPr/>
        </p:nvPicPr>
        <p:blipFill>
          <a:blip r:embed="rId3"/>
          <a:srcRect l="16666" t="17391" r="16668" b="17391"/>
          <a:stretch>
            <a:fillRect/>
          </a:stretch>
        </p:blipFill>
        <p:spPr bwMode="auto">
          <a:xfrm>
            <a:off x="285720" y="2000240"/>
            <a:ext cx="2571768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обои Фон, вектор, минимализм, изгибы, светлый 1920x1080 477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928794" y="642918"/>
            <a:ext cx="5500726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за зонтики смешные?</a:t>
            </a:r>
            <a:br>
              <a:rPr kumimoji="0" lang="ru-RU" sz="3600" b="0" i="0" u="none" strike="noStrike" cap="none" normalizeH="0" baseline="0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ряды из них сплошные?</a:t>
            </a:r>
            <a:br>
              <a:rPr kumimoji="0" lang="ru-RU" sz="3600" b="0" i="0" u="none" strike="noStrike" cap="none" normalizeH="0" baseline="0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Они плавают в воде,</a:t>
            </a:r>
            <a:br>
              <a:rPr kumimoji="0" lang="ru-RU" sz="3600" b="0" i="0" u="none" strike="noStrike" cap="none" normalizeH="0" baseline="0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Тронешь их и быть беде.</a:t>
            </a:r>
            <a:br>
              <a:rPr kumimoji="0" lang="ru-RU" sz="3600" b="0" i="0" u="none" strike="noStrike" cap="none" normalizeH="0" baseline="0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Кроткий вид их - лишь обман.</a:t>
            </a:r>
            <a:br>
              <a:rPr kumimoji="0" lang="ru-RU" sz="3600" b="0" i="0" u="none" strike="noStrike" cap="none" normalizeH="0" baseline="0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Ядовитый в них дурман.</a:t>
            </a:r>
            <a:br>
              <a:rPr kumimoji="0" lang="ru-RU" sz="3600" b="0" i="0" u="none" strike="noStrike" cap="none" normalizeH="0" baseline="0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Любоваться ими можно,</a:t>
            </a:r>
            <a:br>
              <a:rPr kumimoji="0" lang="ru-RU" sz="3600" b="0" i="0" u="none" strike="noStrike" cap="none" normalizeH="0" baseline="0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Только будьте осторожны.</a:t>
            </a:r>
            <a:endParaRPr kumimoji="0" lang="ru-RU" sz="3600" b="0" i="0" u="none" strike="noStrike" cap="none" normalizeH="0" baseline="0" dirty="0" smtClean="0">
              <a:ln>
                <a:solidFill>
                  <a:schemeClr val="tx2">
                    <a:lumMod val="50000"/>
                  </a:schemeClr>
                </a:solidFill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DoM\Рабочий стол\настя\картинки\ilustra_n__foto_4d64f5b44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4786314" y="642918"/>
            <a:ext cx="407196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Медуза</a:t>
            </a:r>
            <a:endParaRPr lang="ru-RU" sz="6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обои Фон, вектор, минимализм, изгибы, светлый 1920x1080 477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2" descr="Скачать обои вода, камни, Медуза - картинка #10668 c разрешением 1280x76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5728"/>
            <a:ext cx="5072066" cy="33576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perspectiveContrastingRightFacing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2" descr="Скачать Море, океан, медузы, вода, синий, фото, обои, картинка #12379463 - 100500oboev.r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2643182"/>
            <a:ext cx="4714908" cy="38576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perspectiveRelaxedModerately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newsfla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обои Фон, вектор, минимализм, изгибы, светлый 1920x1080 477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2" descr="Особенности Медуз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642918"/>
            <a:ext cx="4357718" cy="32712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isometricOffAxis1Righ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Picture 4" descr="Обои на стол-3D с медузами - большие фиолетовые картинки скачать - с размерами 1280 x 768 px скачать бесплатно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3071810"/>
            <a:ext cx="4745910" cy="34290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обои Фон, вектор, минимализм, изгибы, светлый 1920x1080 477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87</Words>
  <PresentationFormat>Экран (4:3)</PresentationFormat>
  <Paragraphs>22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EVEREST</cp:lastModifiedBy>
  <cp:revision>15</cp:revision>
  <dcterms:modified xsi:type="dcterms:W3CDTF">2014-08-27T18:19:02Z</dcterms:modified>
</cp:coreProperties>
</file>